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14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850062-9D44-4B51-B7DB-25D58920ED38}" type="datetimeFigureOut">
              <a:rPr lang="hr-HR" smtClean="0"/>
              <a:t>13.2.2015.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D335D1-CE8A-4B81-9345-8C256C39CDF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/>
              <a:t>Dokumentacija i evidencija o radu s učenicima i roditeljima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5448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Dokumentacija i evidencija - učenici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u="sng" dirty="0" smtClean="0"/>
              <a:t>Kontinuirano</a:t>
            </a:r>
            <a:r>
              <a:rPr lang="hr-HR" dirty="0" smtClean="0"/>
              <a:t> voditi bilješke o učeniku u E-dnevniku</a:t>
            </a:r>
          </a:p>
          <a:p>
            <a:endParaRPr lang="hr-HR" dirty="0" smtClean="0"/>
          </a:p>
          <a:p>
            <a:r>
              <a:rPr lang="hr-HR" dirty="0" smtClean="0"/>
              <a:t>Svaki problem tijekom nastavnog sata ili u bilo kojem drugom kontaktu s učenikom (kašnjenje, neprimjereno ponašanje, ometanje nastave, razgovor s učenikom, pritužba upućena učeniku) upisati u E-dnevnik i obrazložiti (</a:t>
            </a:r>
            <a:r>
              <a:rPr lang="hr-HR" u="sng" dirty="0" smtClean="0"/>
              <a:t>datum, svi detalji oko događaja </a:t>
            </a:r>
            <a:r>
              <a:rPr lang="hr-HR" dirty="0" smtClean="0"/>
              <a:t>– ne samo natuknica ometa nastavu)</a:t>
            </a:r>
          </a:p>
          <a:p>
            <a:endParaRPr lang="hr-HR" dirty="0" smtClean="0"/>
          </a:p>
          <a:p>
            <a:r>
              <a:rPr lang="hr-HR" dirty="0" smtClean="0"/>
              <a:t>O tom istom problemu napisati </a:t>
            </a:r>
            <a:r>
              <a:rPr lang="hr-HR" u="sng" dirty="0" smtClean="0"/>
              <a:t>detaljan zapisnik </a:t>
            </a:r>
            <a:r>
              <a:rPr lang="hr-HR" dirty="0" smtClean="0"/>
              <a:t>za sebe i po potrebi za stručnu službu (ovisno o težini problema)</a:t>
            </a:r>
          </a:p>
          <a:p>
            <a:endParaRPr lang="hr-HR" dirty="0" smtClean="0"/>
          </a:p>
          <a:p>
            <a:r>
              <a:rPr lang="hr-HR" dirty="0" smtClean="0"/>
              <a:t>Svaku </a:t>
            </a:r>
            <a:r>
              <a:rPr lang="hr-HR" u="sng" dirty="0" smtClean="0"/>
              <a:t>ocjenu obrazložiti </a:t>
            </a:r>
            <a:r>
              <a:rPr lang="hr-HR" dirty="0" smtClean="0"/>
              <a:t>u bilješkama u E-dnevniku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4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hr-HR" b="1" dirty="0" smtClean="0"/>
              <a:t>Rad s učenicima s problemima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u="sng" dirty="0" smtClean="0"/>
              <a:t>Prije razgovora sa stručnim suradnikom</a:t>
            </a:r>
            <a:endParaRPr lang="hr-HR" dirty="0" smtClean="0"/>
          </a:p>
          <a:p>
            <a:pPr lvl="1"/>
            <a:r>
              <a:rPr lang="hr-HR" dirty="0" smtClean="0"/>
              <a:t>nastavnik je dužan napisati </a:t>
            </a:r>
            <a:r>
              <a:rPr lang="hr-HR" u="sng" dirty="0" smtClean="0"/>
              <a:t>detaljan zapisnik </a:t>
            </a:r>
            <a:r>
              <a:rPr lang="hr-HR" dirty="0" smtClean="0"/>
              <a:t>o problemu kojeg ima s učenikom (datum, tijek događanja, razlog zbog kojeg učenika upućujete na razgovor i/ili daljnju procjenu kod pedagoga)</a:t>
            </a:r>
          </a:p>
          <a:p>
            <a:endParaRPr lang="hr-HR" dirty="0" smtClean="0"/>
          </a:p>
          <a:p>
            <a:r>
              <a:rPr lang="hr-HR" dirty="0" smtClean="0"/>
              <a:t>Vaš zapisnik, zapisnik pedagoginje i svi daljnji zapisnici svih nastavnika te zapisnici o suradnji s roditeljima ulaze u </a:t>
            </a:r>
            <a:r>
              <a:rPr lang="hr-HR" b="1" dirty="0" smtClean="0">
                <a:solidFill>
                  <a:srgbClr val="FF0000"/>
                </a:solidFill>
              </a:rPr>
              <a:t>UČENIČKI DOSJE</a:t>
            </a:r>
          </a:p>
          <a:p>
            <a:endParaRPr lang="hr-HR" dirty="0" smtClean="0"/>
          </a:p>
          <a:p>
            <a:r>
              <a:rPr lang="hr-HR" dirty="0" smtClean="0"/>
              <a:t>Zapisnik predati putem e-</a:t>
            </a:r>
            <a:r>
              <a:rPr lang="hr-HR" dirty="0" err="1" smtClean="0"/>
              <a:t>maila</a:t>
            </a:r>
            <a:r>
              <a:rPr lang="hr-HR" dirty="0" smtClean="0"/>
              <a:t> ili osobno </a:t>
            </a:r>
            <a:r>
              <a:rPr lang="hr-HR" u="sng" dirty="0" smtClean="0"/>
              <a:t>na dan </a:t>
            </a:r>
            <a:r>
              <a:rPr lang="hr-HR" dirty="0" smtClean="0"/>
              <a:t>kad se problem/incident/teškoća dogodila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832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143000"/>
          </a:xfrm>
        </p:spPr>
        <p:txBody>
          <a:bodyPr/>
          <a:lstStyle/>
          <a:p>
            <a:pPr algn="ctr"/>
            <a:r>
              <a:rPr lang="hr-HR" b="1" dirty="0" smtClean="0"/>
              <a:t>Učenički dosje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Podaci o identifikaciji</a:t>
            </a:r>
          </a:p>
          <a:p>
            <a:r>
              <a:rPr lang="hr-HR" dirty="0" smtClean="0"/>
              <a:t>Evidencija tijeka savjetodavnog rada s učenicima i roditeljima/skrbnicima</a:t>
            </a:r>
          </a:p>
          <a:p>
            <a:r>
              <a:rPr lang="hr-HR" dirty="0" smtClean="0"/>
              <a:t>Evidencija suradnje s razrednicima/nastavnicima</a:t>
            </a:r>
          </a:p>
          <a:p>
            <a:r>
              <a:rPr lang="hr-HR" dirty="0" smtClean="0"/>
              <a:t>Podaci o zdravlju učenika</a:t>
            </a:r>
          </a:p>
          <a:p>
            <a:r>
              <a:rPr lang="hr-HR" dirty="0"/>
              <a:t>P</a:t>
            </a:r>
            <a:r>
              <a:rPr lang="hr-HR" dirty="0" smtClean="0"/>
              <a:t>ovijest školovanja</a:t>
            </a:r>
          </a:p>
          <a:p>
            <a:r>
              <a:rPr lang="hr-HR" dirty="0" smtClean="0"/>
              <a:t>Sposobnosti, postignuća, interes učenika</a:t>
            </a:r>
          </a:p>
          <a:p>
            <a:r>
              <a:rPr lang="hr-HR" dirty="0" smtClean="0"/>
              <a:t>Struktura ličnosti</a:t>
            </a:r>
          </a:p>
          <a:p>
            <a:r>
              <a:rPr lang="hr-HR" dirty="0" smtClean="0"/>
              <a:t>Planovi za budućnost</a:t>
            </a:r>
          </a:p>
          <a:p>
            <a:endParaRPr lang="hr-HR" dirty="0"/>
          </a:p>
          <a:p>
            <a:r>
              <a:rPr lang="hr-HR" b="1" dirty="0" smtClean="0"/>
              <a:t>U kreiranju sudjeluju svi nastavnici!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88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Dokumentacija i evidencija - </a:t>
            </a:r>
            <a:r>
              <a:rPr lang="hr-HR" b="1" dirty="0" smtClean="0"/>
              <a:t>roditelji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E-dnevnik upisati </a:t>
            </a:r>
            <a:r>
              <a:rPr lang="hr-HR" u="sng" dirty="0" smtClean="0"/>
              <a:t>sve zapisnike s roditeljskih sastanaka</a:t>
            </a:r>
            <a:r>
              <a:rPr lang="hr-HR" dirty="0" smtClean="0"/>
              <a:t> (razrednici)</a:t>
            </a:r>
          </a:p>
          <a:p>
            <a:endParaRPr lang="hr-HR" dirty="0" smtClean="0"/>
          </a:p>
          <a:p>
            <a:r>
              <a:rPr lang="hr-HR" dirty="0" smtClean="0"/>
              <a:t>Voditi evidenciju i o </a:t>
            </a:r>
            <a:r>
              <a:rPr lang="hr-HR" u="sng" dirty="0" smtClean="0"/>
              <a:t>individualnim informativnim razgovorima s roditeljima </a:t>
            </a:r>
            <a:r>
              <a:rPr lang="hr-HR" dirty="0" smtClean="0"/>
              <a:t>(razrednici)</a:t>
            </a:r>
          </a:p>
          <a:p>
            <a:endParaRPr lang="hr-HR" dirty="0" smtClean="0"/>
          </a:p>
          <a:p>
            <a:r>
              <a:rPr lang="hr-HR" dirty="0" smtClean="0"/>
              <a:t>Osim </a:t>
            </a:r>
            <a:r>
              <a:rPr lang="hr-HR" dirty="0"/>
              <a:t>E</a:t>
            </a:r>
            <a:r>
              <a:rPr lang="hr-HR" dirty="0" smtClean="0"/>
              <a:t>-dnevnika, o svakom razgovoru s roditeljima napisati zapisnik za sebe i po potrebi za stručnu službu škole, odnosno učenički dosje</a:t>
            </a:r>
          </a:p>
          <a:p>
            <a:endParaRPr lang="hr-HR" dirty="0" smtClean="0"/>
          </a:p>
          <a:p>
            <a:r>
              <a:rPr lang="hr-HR" u="sng" dirty="0" smtClean="0"/>
              <a:t>Ogledni primjerak </a:t>
            </a:r>
            <a:r>
              <a:rPr lang="hr-HR" dirty="0" smtClean="0"/>
              <a:t>zapisnika za suradnju s roditeljima dobit ćete putem e-</a:t>
            </a:r>
            <a:r>
              <a:rPr lang="hr-HR" dirty="0" err="1" smtClean="0"/>
              <a:t>maila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7960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274</Words>
  <Application>Microsoft Office PowerPoint</Application>
  <PresentationFormat>Prikaz na zaslonu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Oriel</vt:lpstr>
      <vt:lpstr>Dokumentacija i evidencija o radu s učenicima i roditeljima</vt:lpstr>
      <vt:lpstr>Dokumentacija i evidencija - učenici</vt:lpstr>
      <vt:lpstr>Rad s učenicima s problemima</vt:lpstr>
      <vt:lpstr>Učenički dosje</vt:lpstr>
      <vt:lpstr>Dokumentacija i evidencija - roditelji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Dokumentacija i evidencija</dc:title>
  <dc:creator>InfoL1</dc:creator>
  <cp:lastModifiedBy>Korisnik</cp:lastModifiedBy>
  <cp:revision>12</cp:revision>
  <dcterms:created xsi:type="dcterms:W3CDTF">2015-01-12T16:58:37Z</dcterms:created>
  <dcterms:modified xsi:type="dcterms:W3CDTF">2015-02-13T17:14:33Z</dcterms:modified>
</cp:coreProperties>
</file>